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32B4-7065-4C0D-B649-736C2427FA5C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ECE9BDB-8DD0-4AFA-B46F-5A53E140D7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32B4-7065-4C0D-B649-736C2427FA5C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9BDB-8DD0-4AFA-B46F-5A53E140D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32B4-7065-4C0D-B649-736C2427FA5C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9BDB-8DD0-4AFA-B46F-5A53E140D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32B4-7065-4C0D-B649-736C2427FA5C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9BDB-8DD0-4AFA-B46F-5A53E140D79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32B4-7065-4C0D-B649-736C2427FA5C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ECE9BDB-8DD0-4AFA-B46F-5A53E140D79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32B4-7065-4C0D-B649-736C2427FA5C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9BDB-8DD0-4AFA-B46F-5A53E140D79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32B4-7065-4C0D-B649-736C2427FA5C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9BDB-8DD0-4AFA-B46F-5A53E140D79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32B4-7065-4C0D-B649-736C2427FA5C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9BDB-8DD0-4AFA-B46F-5A53E140D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32B4-7065-4C0D-B649-736C2427FA5C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9BDB-8DD0-4AFA-B46F-5A53E140D7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32B4-7065-4C0D-B649-736C2427FA5C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E9BDB-8DD0-4AFA-B46F-5A53E140D79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832B4-7065-4C0D-B649-736C2427FA5C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ECE9BDB-8DD0-4AFA-B46F-5A53E140D79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34832B4-7065-4C0D-B649-736C2427FA5C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ECE9BDB-8DD0-4AFA-B46F-5A53E140D7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Oct. 24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91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DOL</a:t>
            </a:r>
          </a:p>
          <a:p>
            <a:r>
              <a:rPr lang="en-US" dirty="0" smtClean="0"/>
              <a:t>Vocabulary</a:t>
            </a:r>
            <a:endParaRPr lang="en-US" dirty="0" smtClean="0"/>
          </a:p>
          <a:p>
            <a:r>
              <a:rPr lang="en-US" dirty="0" smtClean="0"/>
              <a:t>Chapter 2</a:t>
            </a:r>
            <a:endParaRPr lang="en-US" dirty="0"/>
          </a:p>
          <a:p>
            <a:r>
              <a:rPr lang="en-US" dirty="0" smtClean="0"/>
              <a:t>Journal</a:t>
            </a:r>
          </a:p>
          <a:p>
            <a:r>
              <a:rPr lang="en-US" dirty="0" smtClean="0"/>
              <a:t>Homework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862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400" dirty="0" err="1" smtClean="0"/>
              <a:t>Cemetary</a:t>
            </a:r>
            <a:endParaRPr lang="en-US" sz="4400" dirty="0" smtClean="0"/>
          </a:p>
          <a:p>
            <a:r>
              <a:rPr lang="en-US" sz="4400" dirty="0" smtClean="0"/>
              <a:t>Commentary</a:t>
            </a:r>
          </a:p>
          <a:p>
            <a:r>
              <a:rPr lang="en-US" sz="4400" dirty="0" smtClean="0"/>
              <a:t>Changeable</a:t>
            </a:r>
          </a:p>
          <a:p>
            <a:r>
              <a:rPr lang="en-US" sz="4400" dirty="0" err="1" smtClean="0"/>
              <a:t>Disipline</a:t>
            </a:r>
            <a:endParaRPr lang="en-US" sz="4400" dirty="0" smtClean="0"/>
          </a:p>
          <a:p>
            <a:r>
              <a:rPr lang="en-US" sz="4400" dirty="0" err="1" smtClean="0"/>
              <a:t>Dumbell</a:t>
            </a:r>
            <a:endParaRPr lang="en-US" sz="4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02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Literary Element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Personification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04859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868" y="1368136"/>
            <a:ext cx="5967132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125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428</TotalTime>
  <Words>23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Equity</vt:lpstr>
      <vt:lpstr>English</vt:lpstr>
      <vt:lpstr>Agenda</vt:lpstr>
      <vt:lpstr>DOL</vt:lpstr>
      <vt:lpstr>New Literary Element</vt:lpstr>
      <vt:lpstr>Chapter 2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3</cp:revision>
  <dcterms:created xsi:type="dcterms:W3CDTF">2012-10-23T21:21:51Z</dcterms:created>
  <dcterms:modified xsi:type="dcterms:W3CDTF">2012-10-24T20:08:28Z</dcterms:modified>
</cp:coreProperties>
</file>